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в состояние 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209</TotalTime>
  <Words>352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a_Helver Bashkir</vt:lpstr>
      <vt:lpstr>Aharoni</vt:lpstr>
      <vt:lpstr>Arial</vt:lpstr>
      <vt:lpstr>Calibri</vt:lpstr>
      <vt:lpstr>Cambria</vt:lpstr>
      <vt:lpstr>Times New Roman</vt:lpstr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Нафузя</cp:lastModifiedBy>
  <cp:revision>25</cp:revision>
  <dcterms:created xsi:type="dcterms:W3CDTF">2020-10-06T09:06:49Z</dcterms:created>
  <dcterms:modified xsi:type="dcterms:W3CDTF">2020-10-27T05:35:03Z</dcterms:modified>
</cp:coreProperties>
</file>